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7606C-722F-4337-BA59-886C98996A8B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EE736-41FB-4C9E-984E-AFA7FF2A8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962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EE736-41FB-4C9E-984E-AFA7FF2A83A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74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EE736-41FB-4C9E-984E-AFA7FF2A83A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191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EE736-41FB-4C9E-984E-AFA7FF2A83A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849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EE736-41FB-4C9E-984E-AFA7FF2A83A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823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EE736-41FB-4C9E-984E-AFA7FF2A83A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264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EE736-41FB-4C9E-984E-AFA7FF2A83A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758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EE736-41FB-4C9E-984E-AFA7FF2A83A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342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EE736-41FB-4C9E-984E-AFA7FF2A83A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218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EE736-41FB-4C9E-984E-AFA7FF2A83A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724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EE736-41FB-4C9E-984E-AFA7FF2A83A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992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EE736-41FB-4C9E-984E-AFA7FF2A83A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377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0DEC-0C04-4CDB-A8DC-B03F462C1886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0848-64A8-4439-BC88-309A82BED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0DEC-0C04-4CDB-A8DC-B03F462C1886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0848-64A8-4439-BC88-309A82BED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124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0DEC-0C04-4CDB-A8DC-B03F462C1886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0848-64A8-4439-BC88-309A82BED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576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0DEC-0C04-4CDB-A8DC-B03F462C1886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0848-64A8-4439-BC88-309A82BED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992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0DEC-0C04-4CDB-A8DC-B03F462C1886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0848-64A8-4439-BC88-309A82BED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611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0DEC-0C04-4CDB-A8DC-B03F462C1886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0848-64A8-4439-BC88-309A82BED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75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0DEC-0C04-4CDB-A8DC-B03F462C1886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0848-64A8-4439-BC88-309A82BED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734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0DEC-0C04-4CDB-A8DC-B03F462C1886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0848-64A8-4439-BC88-309A82BED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87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0DEC-0C04-4CDB-A8DC-B03F462C1886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0848-64A8-4439-BC88-309A82BED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63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0DEC-0C04-4CDB-A8DC-B03F462C1886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0848-64A8-4439-BC88-309A82BED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0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0DEC-0C04-4CDB-A8DC-B03F462C1886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0848-64A8-4439-BC88-309A82BED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853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0DEC-0C04-4CDB-A8DC-B03F462C1886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F0848-64A8-4439-BC88-309A82BED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17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err="1" smtClean="0"/>
              <a:t>Презентация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«ТЕХНОЭЛЕКТРО»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04" y="649287"/>
            <a:ext cx="1803392" cy="76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9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7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3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4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6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5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5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3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6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ru-RU" sz="2800" dirty="0" smtClean="0"/>
              <a:t>Программа поставок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47" y="1334530"/>
            <a:ext cx="9954884" cy="51898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441" y="365125"/>
            <a:ext cx="4114443" cy="1028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678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8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37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3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3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8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0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0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77994" y="1834426"/>
            <a:ext cx="5041766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ООО "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Техноэлектро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Украина, 61166, г. Харьков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пр. Науки 40, офис 530а</a:t>
            </a:r>
            <a:r>
              <a:rPr lang="en-US" alt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Тел.: +38 (057) 780-26-94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тел. CDMA: 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+38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(094)  976-56-94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моб: 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+38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(099) 184-62-14, (067)376-84-96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E-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mail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info@tekhar.com,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nb-NO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kype</a:t>
            </a:r>
            <a:r>
              <a:rPr lang="nb-NO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alex19749</a:t>
            </a:r>
            <a:br>
              <a:rPr lang="nb-NO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b-NO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WhatsApp, </a:t>
            </a:r>
            <a:r>
              <a:rPr lang="nb-NO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Viber</a:t>
            </a:r>
            <a:r>
              <a:rPr lang="nb-NO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+380991846214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URL:  www.tekhar.com</a:t>
            </a:r>
            <a:endParaRPr lang="ru-RU" altLang="ru-RU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0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Преимущества работы с нашей компанией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39790"/>
            <a:ext cx="10515600" cy="4323007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693" y="5058590"/>
            <a:ext cx="5276851" cy="1319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22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Производственная программа</a:t>
            </a:r>
            <a:endParaRPr lang="ru-RU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81" y="1288652"/>
            <a:ext cx="9990029" cy="538399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529" y="305743"/>
            <a:ext cx="3588352" cy="897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210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Производственная программа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292" y="1194000"/>
            <a:ext cx="9382897" cy="538506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671" y="5250162"/>
            <a:ext cx="4644231" cy="1161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819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Инжиниринг и работы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858" y="5018474"/>
            <a:ext cx="5240638" cy="131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511292"/>
            <a:ext cx="11044297" cy="2755907"/>
          </a:xfrm>
        </p:spPr>
      </p:pic>
    </p:spTree>
    <p:extLst>
      <p:ext uri="{BB962C8B-B14F-4D97-AF65-F5344CB8AC3E}">
        <p14:creationId xmlns:p14="http://schemas.microsoft.com/office/powerpoint/2010/main" val="164907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2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9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86</Words>
  <Application>Microsoft Office PowerPoint</Application>
  <PresentationFormat>Широкоэкранный</PresentationFormat>
  <Paragraphs>27</Paragraphs>
  <Slides>28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Тема Office</vt:lpstr>
      <vt:lpstr>Презентация</vt:lpstr>
      <vt:lpstr>Программа поставок</vt:lpstr>
      <vt:lpstr>Преимущества работы с нашей компанией</vt:lpstr>
      <vt:lpstr>Производственная программа</vt:lpstr>
      <vt:lpstr>Производственная программа</vt:lpstr>
      <vt:lpstr>Инжиниринг и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Александр</dc:creator>
  <cp:lastModifiedBy>Александр</cp:lastModifiedBy>
  <cp:revision>18</cp:revision>
  <dcterms:created xsi:type="dcterms:W3CDTF">2019-11-23T21:50:46Z</dcterms:created>
  <dcterms:modified xsi:type="dcterms:W3CDTF">2019-11-25T22:53:15Z</dcterms:modified>
</cp:coreProperties>
</file>